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33" r:id="rId2"/>
    <p:sldId id="318" r:id="rId3"/>
    <p:sldId id="329" r:id="rId4"/>
    <p:sldId id="331" r:id="rId5"/>
    <p:sldId id="332" r:id="rId6"/>
    <p:sldId id="334" r:id="rId7"/>
    <p:sldId id="335" r:id="rId8"/>
    <p:sldId id="336" r:id="rId9"/>
    <p:sldId id="337" r:id="rId10"/>
    <p:sldId id="338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29" autoAdjust="0"/>
  </p:normalViewPr>
  <p:slideViewPr>
    <p:cSldViewPr showGuides="1">
      <p:cViewPr varScale="1">
        <p:scale>
          <a:sx n="63" d="100"/>
          <a:sy n="63" d="100"/>
        </p:scale>
        <p:origin x="128" y="3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/>
            <a:t>Step 1 Title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B7F093E9-7C2E-44B4-8B3B-6CBE0FE3E35E}">
      <dgm:prSet phldrT="[Text]"/>
      <dgm:spPr/>
      <dgm:t>
        <a:bodyPr/>
        <a:lstStyle/>
        <a:p>
          <a:r>
            <a:rPr lang="en-US" dirty="0"/>
            <a:t>Step 2 Title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975EB889-7FE2-4B31-A57C-D6644EDC0C5B}" type="parTrans" cxnId="{05382DB0-93E0-41A2-9F05-DBE0C57CD836}">
      <dgm:prSet/>
      <dgm:spPr/>
      <dgm:t>
        <a:bodyPr/>
        <a:lstStyle/>
        <a:p>
          <a:endParaRPr lang="en-US"/>
        </a:p>
      </dgm:t>
    </dgm:pt>
    <dgm:pt modelId="{A2D02C68-2709-4715-A187-1730828C882F}" type="sibTrans" cxnId="{05382DB0-93E0-41A2-9F05-DBE0C57CD836}">
      <dgm:prSet/>
      <dgm:spPr/>
      <dgm:t>
        <a:bodyPr/>
        <a:lstStyle/>
        <a:p>
          <a:endParaRPr lang="en-US"/>
        </a:p>
      </dgm:t>
    </dgm:pt>
    <dgm:pt modelId="{9767D06C-E342-4313-B844-7CBE4BE72372}">
      <dgm:prSet phldrT="[Text]"/>
      <dgm:spPr/>
      <dgm:t>
        <a:bodyPr/>
        <a:lstStyle/>
        <a:p>
          <a:r>
            <a:rPr lang="en-US" dirty="0"/>
            <a:t>Step 3 Title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07642ABB-36AA-4345-A138-3BA34143FF70}" type="parTrans" cxnId="{1F9E31E8-2B2E-4F8E-AA9B-B5366FE84796}">
      <dgm:prSet/>
      <dgm:spPr/>
      <dgm:t>
        <a:bodyPr/>
        <a:lstStyle/>
        <a:p>
          <a:endParaRPr lang="en-US"/>
        </a:p>
      </dgm:t>
    </dgm:pt>
    <dgm:pt modelId="{5B3210CA-F7F6-43EC-9250-21702872AB7F}" type="sibTrans" cxnId="{1F9E31E8-2B2E-4F8E-AA9B-B5366FE84796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6F3E996A-0AA3-4EE3-B260-122F07FC63B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C5F8FC29-3CC2-48C8-A0BA-184301B9A503}" type="parTrans" cxnId="{8EA684B7-844F-4D1A-913B-4AA924E72F75}">
      <dgm:prSet/>
      <dgm:spPr/>
      <dgm:t>
        <a:bodyPr/>
        <a:lstStyle/>
        <a:p>
          <a:endParaRPr lang="en-US"/>
        </a:p>
      </dgm:t>
    </dgm:pt>
    <dgm:pt modelId="{4960F7FB-C4ED-4761-9484-C868EE2CA5D8}" type="sibTrans" cxnId="{8EA684B7-844F-4D1A-913B-4AA924E72F75}">
      <dgm:prSet/>
      <dgm:spPr/>
      <dgm:t>
        <a:bodyPr/>
        <a:lstStyle/>
        <a:p>
          <a:endParaRPr lang="en-US"/>
        </a:p>
      </dgm:t>
    </dgm:pt>
    <dgm:pt modelId="{3D6FB82D-8702-4FD5-B446-B15492C8E8D3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2 task"/>
        </a:ext>
      </dgm:extLst>
    </dgm:pt>
    <dgm:pt modelId="{01064A5F-A089-4040-BEA5-E691D4390BDE}" type="parTrans" cxnId="{8C4DF61B-AB41-4B3C-AC5A-E6632D6E5366}">
      <dgm:prSet/>
      <dgm:spPr/>
      <dgm:t>
        <a:bodyPr/>
        <a:lstStyle/>
        <a:p>
          <a:endParaRPr lang="en-US"/>
        </a:p>
      </dgm:t>
    </dgm:pt>
    <dgm:pt modelId="{C0A9B8D0-1A45-4904-98C0-4C9491006681}" type="sibTrans" cxnId="{8C4DF61B-AB41-4B3C-AC5A-E6632D6E5366}">
      <dgm:prSet/>
      <dgm:spPr/>
      <dgm:t>
        <a:bodyPr/>
        <a:lstStyle/>
        <a:p>
          <a:endParaRPr lang="en-US"/>
        </a:p>
      </dgm:t>
    </dgm:pt>
    <dgm:pt modelId="{1F256EDC-5F96-4744-B15C-2D1943C7073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2BDBFB8C-BDE9-486A-8DD1-A7FCA6AED5F0}" type="parTrans" cxnId="{81E937BE-E59C-4053-B608-515948E2BA0B}">
      <dgm:prSet/>
      <dgm:spPr/>
      <dgm:t>
        <a:bodyPr/>
        <a:lstStyle/>
        <a:p>
          <a:endParaRPr lang="en-US"/>
        </a:p>
      </dgm:t>
    </dgm:pt>
    <dgm:pt modelId="{360B594D-5CE0-47CD-8F68-0B32F75E34FC}" type="sibTrans" cxnId="{81E937BE-E59C-4053-B608-515948E2BA0B}">
      <dgm:prSet/>
      <dgm:spPr/>
      <dgm:t>
        <a:bodyPr/>
        <a:lstStyle/>
        <a:p>
          <a:endParaRPr lang="en-US"/>
        </a:p>
      </dgm:t>
    </dgm:pt>
    <dgm:pt modelId="{4AD13E16-C8EF-4219-ADEC-3EFA367F63FB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3 task"/>
        </a:ext>
      </dgm:extLst>
    </dgm:pt>
    <dgm:pt modelId="{C2D82D0B-71BA-449B-9321-1F02F63BBED8}" type="parTrans" cxnId="{359D3EBF-2FA2-42B9-BDAA-062B1B914EC4}">
      <dgm:prSet/>
      <dgm:spPr/>
      <dgm:t>
        <a:bodyPr/>
        <a:lstStyle/>
        <a:p>
          <a:endParaRPr lang="en-US"/>
        </a:p>
      </dgm:t>
    </dgm:pt>
    <dgm:pt modelId="{7C9354BF-915D-40A9-977F-DCD4C79AE9A4}" type="sibTrans" cxnId="{359D3EBF-2FA2-42B9-BDAA-062B1B914EC4}">
      <dgm:prSet/>
      <dgm:spPr/>
      <dgm:t>
        <a:bodyPr/>
        <a:lstStyle/>
        <a:p>
          <a:endParaRPr lang="en-US"/>
        </a:p>
      </dgm:t>
    </dgm:pt>
    <dgm:pt modelId="{E62E8DBD-6957-4873-8E9D-000853AF034E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DC8459CB-CD30-4A19-BE62-7046BC0E735E}" type="parTrans" cxnId="{DFA9CA37-0D98-4D62-B9D1-293C52A395D2}">
      <dgm:prSet/>
      <dgm:spPr/>
      <dgm:t>
        <a:bodyPr/>
        <a:lstStyle/>
        <a:p>
          <a:endParaRPr lang="en-US"/>
        </a:p>
      </dgm:t>
    </dgm:pt>
    <dgm:pt modelId="{B9474C92-CD0A-4B03-9103-B97B975A3D86}" type="sibTrans" cxnId="{DFA9CA37-0D98-4D62-B9D1-293C52A395D2}">
      <dgm:prSet/>
      <dgm:spPr/>
      <dgm:t>
        <a:bodyPr/>
        <a:lstStyle/>
        <a:p>
          <a:endParaRPr lang="en-US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3"/>
      <dgm:spPr/>
    </dgm:pt>
    <dgm:pt modelId="{31FF8910-63AB-4043-A89B-AB8E707B7A48}" type="pres">
      <dgm:prSet presAssocID="{9A97DD9A-212E-426A-9594-7FEEEC4E1E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3">
        <dgm:presLayoutVars>
          <dgm:bulletEnabled val="1"/>
        </dgm:presLayoutVars>
      </dgm:prSet>
      <dgm:spPr/>
    </dgm:pt>
    <dgm:pt modelId="{4ADA33E3-F576-4BEE-8839-FD6C876D98B5}" type="pres">
      <dgm:prSet presAssocID="{A822033B-D112-4812-B9AC-0AEDBC4B3389}" presName="spaceBetweenRectangles" presStyleCnt="0"/>
      <dgm:spPr/>
    </dgm:pt>
    <dgm:pt modelId="{90673E8C-1446-4013-AA38-FC1EE3BD6C54}" type="pres">
      <dgm:prSet presAssocID="{B7F093E9-7C2E-44B4-8B3B-6CBE0FE3E35E}" presName="parentLin" presStyleCnt="0"/>
      <dgm:spPr/>
    </dgm:pt>
    <dgm:pt modelId="{1012288B-580C-4D8E-A1DB-5619E6992D98}" type="pres">
      <dgm:prSet presAssocID="{B7F093E9-7C2E-44B4-8B3B-6CBE0FE3E35E}" presName="parentLeftMargin" presStyleLbl="node1" presStyleIdx="0" presStyleCnt="3"/>
      <dgm:spPr/>
    </dgm:pt>
    <dgm:pt modelId="{E828DDC4-0756-415A-B957-94B602877A4A}" type="pres">
      <dgm:prSet presAssocID="{B7F093E9-7C2E-44B4-8B3B-6CBE0FE3E3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EE3688-F309-4931-8F7F-576379D488AD}" type="pres">
      <dgm:prSet presAssocID="{B7F093E9-7C2E-44B4-8B3B-6CBE0FE3E35E}" presName="negativeSpace" presStyleCnt="0"/>
      <dgm:spPr/>
    </dgm:pt>
    <dgm:pt modelId="{3ABBBA71-EF6A-41E4-B9DB-7884A5F441C0}" type="pres">
      <dgm:prSet presAssocID="{B7F093E9-7C2E-44B4-8B3B-6CBE0FE3E35E}" presName="childText" presStyleLbl="conFgAcc1" presStyleIdx="1" presStyleCnt="3">
        <dgm:presLayoutVars>
          <dgm:bulletEnabled val="1"/>
        </dgm:presLayoutVars>
      </dgm:prSet>
      <dgm:spPr/>
    </dgm:pt>
    <dgm:pt modelId="{EAABDE5D-D995-413D-932A-DBC14797A88A}" type="pres">
      <dgm:prSet presAssocID="{A2D02C68-2709-4715-A187-1730828C882F}" presName="spaceBetweenRectangles" presStyleCnt="0"/>
      <dgm:spPr/>
    </dgm:pt>
    <dgm:pt modelId="{2B213EDA-1352-4685-938D-F449494E5371}" type="pres">
      <dgm:prSet presAssocID="{9767D06C-E342-4313-B844-7CBE4BE72372}" presName="parentLin" presStyleCnt="0"/>
      <dgm:spPr/>
    </dgm:pt>
    <dgm:pt modelId="{A2108333-CFBA-4258-B92F-D7C0B72566DB}" type="pres">
      <dgm:prSet presAssocID="{9767D06C-E342-4313-B844-7CBE4BE72372}" presName="parentLeftMargin" presStyleLbl="node1" presStyleIdx="1" presStyleCnt="3"/>
      <dgm:spPr/>
    </dgm:pt>
    <dgm:pt modelId="{86A43697-948B-4853-B9AD-64B1F9243917}" type="pres">
      <dgm:prSet presAssocID="{9767D06C-E342-4313-B844-7CBE4BE723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918582-54C1-47CF-9745-315ABFF27B9E}" type="pres">
      <dgm:prSet presAssocID="{9767D06C-E342-4313-B844-7CBE4BE72372}" presName="negativeSpace" presStyleCnt="0"/>
      <dgm:spPr/>
    </dgm:pt>
    <dgm:pt modelId="{85F6E77F-A9DB-46BF-B56B-A5918C2B269D}" type="pres">
      <dgm:prSet presAssocID="{9767D06C-E342-4313-B844-7CBE4BE723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8C4DF61B-AB41-4B3C-AC5A-E6632D6E5366}" srcId="{B7F093E9-7C2E-44B4-8B3B-6CBE0FE3E35E}" destId="{3D6FB82D-8702-4FD5-B446-B15492C8E8D3}" srcOrd="0" destOrd="0" parTransId="{01064A5F-A089-4040-BEA5-E691D4390BDE}" sibTransId="{C0A9B8D0-1A45-4904-98C0-4C9491006681}"/>
    <dgm:cxn modelId="{7558A321-7F10-4B33-8223-A5906C85654F}" type="presOf" srcId="{9767D06C-E342-4313-B844-7CBE4BE72372}" destId="{86A43697-948B-4853-B9AD-64B1F9243917}" srcOrd="1" destOrd="0" presId="urn:microsoft.com/office/officeart/2005/8/layout/list1"/>
    <dgm:cxn modelId="{C51F5637-7445-45DA-AE67-2140D8DCA778}" type="presOf" srcId="{6F3E996A-0AA3-4EE3-B260-122F07FC63B9}" destId="{A3E10D09-1C38-4A24-82EE-5A6C623231D5}" srcOrd="0" destOrd="1" presId="urn:microsoft.com/office/officeart/2005/8/layout/list1"/>
    <dgm:cxn modelId="{DFA9CA37-0D98-4D62-B9D1-293C52A395D2}" srcId="{9767D06C-E342-4313-B844-7CBE4BE72372}" destId="{E62E8DBD-6957-4873-8E9D-000853AF034E}" srcOrd="1" destOrd="0" parTransId="{DC8459CB-CD30-4A19-BE62-7046BC0E735E}" sibTransId="{B9474C92-CD0A-4B03-9103-B97B975A3D86}"/>
    <dgm:cxn modelId="{A1F48E39-912F-4B4A-8122-1BAD089080B4}" type="presOf" srcId="{3D6FB82D-8702-4FD5-B446-B15492C8E8D3}" destId="{3ABBBA71-EF6A-41E4-B9DB-7884A5F441C0}" srcOrd="0" destOrd="0" presId="urn:microsoft.com/office/officeart/2005/8/layout/list1"/>
    <dgm:cxn modelId="{EC8FAE75-18EE-4814-B0BA-755D1D40FBAA}" type="presOf" srcId="{E62E8DBD-6957-4873-8E9D-000853AF034E}" destId="{85F6E77F-A9DB-46BF-B56B-A5918C2B269D}" srcOrd="0" destOrd="1" presId="urn:microsoft.com/office/officeart/2005/8/layout/list1"/>
    <dgm:cxn modelId="{351EB658-99D6-4CF7-A800-5395F3035ECC}" type="presOf" srcId="{4AD13E16-C8EF-4219-ADEC-3EFA367F63FB}" destId="{85F6E77F-A9DB-46BF-B56B-A5918C2B269D}" srcOrd="0" destOrd="0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05382DB0-93E0-41A2-9F05-DBE0C57CD836}" srcId="{1DBA91F1-7E8C-41C9-A838-D658A98417D5}" destId="{B7F093E9-7C2E-44B4-8B3B-6CBE0FE3E35E}" srcOrd="1" destOrd="0" parTransId="{975EB889-7FE2-4B31-A57C-D6644EDC0C5B}" sibTransId="{A2D02C68-2709-4715-A187-1730828C882F}"/>
    <dgm:cxn modelId="{8EA684B7-844F-4D1A-913B-4AA924E72F75}" srcId="{9A97DD9A-212E-426A-9594-7FEEEC4E1E2E}" destId="{6F3E996A-0AA3-4EE3-B260-122F07FC63B9}" srcOrd="1" destOrd="0" parTransId="{C5F8FC29-3CC2-48C8-A0BA-184301B9A503}" sibTransId="{4960F7FB-C4ED-4761-9484-C868EE2CA5D8}"/>
    <dgm:cxn modelId="{954D4FBB-8743-457A-9A8E-062328A972A7}" type="presOf" srcId="{1F256EDC-5F96-4744-B15C-2D1943C70739}" destId="{3ABBBA71-EF6A-41E4-B9DB-7884A5F441C0}" srcOrd="0" destOrd="1" presId="urn:microsoft.com/office/officeart/2005/8/layout/list1"/>
    <dgm:cxn modelId="{81E937BE-E59C-4053-B608-515948E2BA0B}" srcId="{B7F093E9-7C2E-44B4-8B3B-6CBE0FE3E35E}" destId="{1F256EDC-5F96-4744-B15C-2D1943C70739}" srcOrd="1" destOrd="0" parTransId="{2BDBFB8C-BDE9-486A-8DD1-A7FCA6AED5F0}" sibTransId="{360B594D-5CE0-47CD-8F68-0B32F75E34FC}"/>
    <dgm:cxn modelId="{359D3EBF-2FA2-42B9-BDAA-062B1B914EC4}" srcId="{9767D06C-E342-4313-B844-7CBE4BE72372}" destId="{4AD13E16-C8EF-4219-ADEC-3EFA367F63FB}" srcOrd="0" destOrd="0" parTransId="{C2D82D0B-71BA-449B-9321-1F02F63BBED8}" sibTransId="{7C9354BF-915D-40A9-977F-DCD4C79AE9A4}"/>
    <dgm:cxn modelId="{8F5AFDC3-F9D2-4A39-8886-25F589A19EC9}" type="presOf" srcId="{B7F093E9-7C2E-44B4-8B3B-6CBE0FE3E35E}" destId="{E828DDC4-0756-415A-B957-94B602877A4A}" srcOrd="1" destOrd="0" presId="urn:microsoft.com/office/officeart/2005/8/layout/list1"/>
    <dgm:cxn modelId="{B81CB0C5-AA1E-4155-88E7-A19EC27EBDB1}" type="presOf" srcId="{B7F093E9-7C2E-44B4-8B3B-6CBE0FE3E35E}" destId="{1012288B-580C-4D8E-A1DB-5619E6992D98}" srcOrd="0" destOrd="0" presId="urn:microsoft.com/office/officeart/2005/8/layout/list1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1F9E31E8-2B2E-4F8E-AA9B-B5366FE84796}" srcId="{1DBA91F1-7E8C-41C9-A838-D658A98417D5}" destId="{9767D06C-E342-4313-B844-7CBE4BE72372}" srcOrd="2" destOrd="0" parTransId="{07642ABB-36AA-4345-A138-3BA34143FF70}" sibTransId="{5B3210CA-F7F6-43EC-9250-21702872AB7F}"/>
    <dgm:cxn modelId="{03078BEE-90A0-48A0-AE5D-F090127FEF8F}" type="presOf" srcId="{9767D06C-E342-4313-B844-7CBE4BE72372}" destId="{A2108333-CFBA-4258-B92F-D7C0B72566DB}" srcOrd="0" destOrd="0" presId="urn:microsoft.com/office/officeart/2005/8/layout/list1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  <dgm:cxn modelId="{2AFDE3E6-B3DC-4E29-B9EE-959DF16B49A0}" type="presParOf" srcId="{BF2881D7-900F-4C8E-9F09-9C05371A57B2}" destId="{4ADA33E3-F576-4BEE-8839-FD6C876D98B5}" srcOrd="3" destOrd="0" presId="urn:microsoft.com/office/officeart/2005/8/layout/list1"/>
    <dgm:cxn modelId="{AAB6C715-034C-4ABB-A74F-E133A1CC10B5}" type="presParOf" srcId="{BF2881D7-900F-4C8E-9F09-9C05371A57B2}" destId="{90673E8C-1446-4013-AA38-FC1EE3BD6C54}" srcOrd="4" destOrd="0" presId="urn:microsoft.com/office/officeart/2005/8/layout/list1"/>
    <dgm:cxn modelId="{C39AED7D-A80F-4E84-B472-D1D555C56C04}" type="presParOf" srcId="{90673E8C-1446-4013-AA38-FC1EE3BD6C54}" destId="{1012288B-580C-4D8E-A1DB-5619E6992D98}" srcOrd="0" destOrd="0" presId="urn:microsoft.com/office/officeart/2005/8/layout/list1"/>
    <dgm:cxn modelId="{29ECFFA8-798D-4B86-BB13-F40133521FFC}" type="presParOf" srcId="{90673E8C-1446-4013-AA38-FC1EE3BD6C54}" destId="{E828DDC4-0756-415A-B957-94B602877A4A}" srcOrd="1" destOrd="0" presId="urn:microsoft.com/office/officeart/2005/8/layout/list1"/>
    <dgm:cxn modelId="{3F26CCE7-2DEA-4038-8F9A-0CC3254B1EAA}" type="presParOf" srcId="{BF2881D7-900F-4C8E-9F09-9C05371A57B2}" destId="{60EE3688-F309-4931-8F7F-576379D488AD}" srcOrd="5" destOrd="0" presId="urn:microsoft.com/office/officeart/2005/8/layout/list1"/>
    <dgm:cxn modelId="{C9C8EBE6-E1E8-489B-8F4B-A149BBF5E280}" type="presParOf" srcId="{BF2881D7-900F-4C8E-9F09-9C05371A57B2}" destId="{3ABBBA71-EF6A-41E4-B9DB-7884A5F441C0}" srcOrd="6" destOrd="0" presId="urn:microsoft.com/office/officeart/2005/8/layout/list1"/>
    <dgm:cxn modelId="{79D87A0F-D6EE-4D74-88BF-EEC44347C829}" type="presParOf" srcId="{BF2881D7-900F-4C8E-9F09-9C05371A57B2}" destId="{EAABDE5D-D995-413D-932A-DBC14797A88A}" srcOrd="7" destOrd="0" presId="urn:microsoft.com/office/officeart/2005/8/layout/list1"/>
    <dgm:cxn modelId="{231C6D46-F37E-4676-9644-78FA196ACCCB}" type="presParOf" srcId="{BF2881D7-900F-4C8E-9F09-9C05371A57B2}" destId="{2B213EDA-1352-4685-938D-F449494E5371}" srcOrd="8" destOrd="0" presId="urn:microsoft.com/office/officeart/2005/8/layout/list1"/>
    <dgm:cxn modelId="{ABC8809B-5C47-4D82-8E79-6772CC4589F0}" type="presParOf" srcId="{2B213EDA-1352-4685-938D-F449494E5371}" destId="{A2108333-CFBA-4258-B92F-D7C0B72566DB}" srcOrd="0" destOrd="0" presId="urn:microsoft.com/office/officeart/2005/8/layout/list1"/>
    <dgm:cxn modelId="{96C36C92-76D8-440A-9D08-051B6489E2AA}" type="presParOf" srcId="{2B213EDA-1352-4685-938D-F449494E5371}" destId="{86A43697-948B-4853-B9AD-64B1F9243917}" srcOrd="1" destOrd="0" presId="urn:microsoft.com/office/officeart/2005/8/layout/list1"/>
    <dgm:cxn modelId="{DFC2FC7A-FA5E-4F68-9196-2D3573E405DD}" type="presParOf" srcId="{BF2881D7-900F-4C8E-9F09-9C05371A57B2}" destId="{13918582-54C1-47CF-9745-315ABFF27B9E}" srcOrd="9" destOrd="0" presId="urn:microsoft.com/office/officeart/2005/8/layout/list1"/>
    <dgm:cxn modelId="{2DD21AC6-C0AC-4EE2-A5E0-0841215D271A}" type="presParOf" srcId="{BF2881D7-900F-4C8E-9F09-9C05371A57B2}" destId="{85F6E77F-A9DB-46BF-B56B-A5918C2B26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29044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290447"/>
        <a:ext cx="4800600" cy="1048950"/>
      </dsp:txXfrm>
    </dsp:sp>
    <dsp:sp modelId="{31FF8910-63AB-4043-A89B-AB8E707B7A48}">
      <dsp:nvSpPr>
        <dsp:cNvPr id="0" name=""/>
        <dsp:cNvSpPr/>
      </dsp:nvSpPr>
      <dsp:spPr>
        <a:xfrm>
          <a:off x="240030" y="2476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1 Title</a:t>
          </a:r>
        </a:p>
      </dsp:txBody>
      <dsp:txXfrm>
        <a:off x="265969" y="50706"/>
        <a:ext cx="3308542" cy="479482"/>
      </dsp:txXfrm>
    </dsp:sp>
    <dsp:sp modelId="{3ABBBA71-EF6A-41E4-B9DB-7884A5F441C0}">
      <dsp:nvSpPr>
        <dsp:cNvPr id="0" name=""/>
        <dsp:cNvSpPr/>
      </dsp:nvSpPr>
      <dsp:spPr>
        <a:xfrm>
          <a:off x="0" y="170227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1702277"/>
        <a:ext cx="4800600" cy="1048950"/>
      </dsp:txXfrm>
    </dsp:sp>
    <dsp:sp modelId="{E828DDC4-0756-415A-B957-94B602877A4A}">
      <dsp:nvSpPr>
        <dsp:cNvPr id="0" name=""/>
        <dsp:cNvSpPr/>
      </dsp:nvSpPr>
      <dsp:spPr>
        <a:xfrm>
          <a:off x="240030" y="143659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2 Title</a:t>
          </a:r>
        </a:p>
      </dsp:txBody>
      <dsp:txXfrm>
        <a:off x="265969" y="1462536"/>
        <a:ext cx="3308542" cy="479482"/>
      </dsp:txXfrm>
    </dsp:sp>
    <dsp:sp modelId="{85F6E77F-A9DB-46BF-B56B-A5918C2B269D}">
      <dsp:nvSpPr>
        <dsp:cNvPr id="0" name=""/>
        <dsp:cNvSpPr/>
      </dsp:nvSpPr>
      <dsp:spPr>
        <a:xfrm>
          <a:off x="0" y="311410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3114107"/>
        <a:ext cx="4800600" cy="1048950"/>
      </dsp:txXfrm>
    </dsp:sp>
    <dsp:sp modelId="{86A43697-948B-4853-B9AD-64B1F9243917}">
      <dsp:nvSpPr>
        <dsp:cNvPr id="0" name=""/>
        <dsp:cNvSpPr/>
      </dsp:nvSpPr>
      <dsp:spPr>
        <a:xfrm>
          <a:off x="240030" y="284842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 Title</a:t>
          </a:r>
        </a:p>
      </dsp:txBody>
      <dsp:txXfrm>
        <a:off x="265969" y="2874366"/>
        <a:ext cx="33085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3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7/22/2021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7/22/2021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7/22/2021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7/22/2021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7/22/2021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7/22/2021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7/22/2021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7/22/2021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7/22/2021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7/22/2021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/>
          <a:p>
            <a:r>
              <a:rPr lang="en-US" b="1"/>
              <a:t>Bank Loans Marketing Campaign</a:t>
            </a:r>
          </a:p>
        </p:txBody>
      </p:sp>
      <p:pic>
        <p:nvPicPr>
          <p:cNvPr id="11" name="Video 10">
            <a:extLst>
              <a:ext uri="{FF2B5EF4-FFF2-40B4-BE49-F238E27FC236}">
                <a16:creationId xmlns:a16="http://schemas.microsoft.com/office/drawing/2014/main" id="{E100DFE4-30C9-412F-BACA-C21D978906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492" r="29739" b="1"/>
          <a:stretch/>
        </p:blipFill>
        <p:spPr>
          <a:xfrm>
            <a:off x="6025925" y="-50118"/>
            <a:ext cx="6172198" cy="6857999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0973955-D36A-4F45-9A8B-8B332ECAA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>
            <a:normAutofit/>
          </a:bodyPr>
          <a:lstStyle/>
          <a:p>
            <a:r>
              <a:rPr lang="en-US" b="1"/>
              <a:t>Bellevue University</a:t>
            </a:r>
          </a:p>
          <a:p>
            <a:r>
              <a:rPr lang="en-US" b="1"/>
              <a:t>DSC680</a:t>
            </a:r>
          </a:p>
          <a:p>
            <a:r>
              <a:rPr lang="en-US" b="1"/>
              <a:t>LaChandra Ash</a:t>
            </a:r>
          </a:p>
        </p:txBody>
      </p:sp>
    </p:spTree>
    <p:extLst>
      <p:ext uri="{BB962C8B-B14F-4D97-AF65-F5344CB8AC3E}">
        <p14:creationId xmlns:p14="http://schemas.microsoft.com/office/powerpoint/2010/main" val="3444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5" name="Picture Placeholder 4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Introduction</a:t>
            </a:r>
          </a:p>
        </p:txBody>
      </p:sp>
      <p:pic>
        <p:nvPicPr>
          <p:cNvPr id="7" name="Picture 4" descr="Stack of magazines on table">
            <a:extLst>
              <a:ext uri="{FF2B5EF4-FFF2-40B4-BE49-F238E27FC236}">
                <a16:creationId xmlns:a16="http://schemas.microsoft.com/office/drawing/2014/main" id="{37A3F068-1D94-4BFD-8295-A4D3737B2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86" r="-1" b="-1"/>
          <a:stretch/>
        </p:blipFill>
        <p:spPr>
          <a:xfrm>
            <a:off x="1488168" y="1984248"/>
            <a:ext cx="4800600" cy="4187952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banks create well-crafted marketing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Banks use marketing campaigns to promote their current and past products, to their clients.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 type of business can use the campaign strategy to promote their products and services.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DD23EE-AFEB-4F53-8EF9-C8FC4EBCA796}"/>
              </a:ext>
            </a:extLst>
          </p:cNvPr>
          <p:cNvSpPr/>
          <p:nvPr/>
        </p:nvSpPr>
        <p:spPr>
          <a:xfrm>
            <a:off x="2589212" y="-157264"/>
            <a:ext cx="304800" cy="1143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A53AA-6F92-4761-BB92-DB1317583CAB}"/>
              </a:ext>
            </a:extLst>
          </p:cNvPr>
          <p:cNvSpPr/>
          <p:nvPr/>
        </p:nvSpPr>
        <p:spPr>
          <a:xfrm>
            <a:off x="8432293" y="-3048"/>
            <a:ext cx="3808413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A78580-8E30-4DA4-88E6-12DFD5EA2507}"/>
              </a:ext>
            </a:extLst>
          </p:cNvPr>
          <p:cNvSpPr/>
          <p:nvPr/>
        </p:nvSpPr>
        <p:spPr>
          <a:xfrm>
            <a:off x="8380412" y="6248400"/>
            <a:ext cx="3808413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/>
          <a:p>
            <a:endParaRPr lang="en-US" sz="800" dirty="0"/>
          </a:p>
        </p:txBody>
      </p:sp>
      <p:pic>
        <p:nvPicPr>
          <p:cNvPr id="16" name="Picture 15" descr="Graph">
            <a:extLst>
              <a:ext uri="{FF2B5EF4-FFF2-40B4-BE49-F238E27FC236}">
                <a16:creationId xmlns:a16="http://schemas.microsoft.com/office/drawing/2014/main" id="{3CE81D0E-2E5F-47BC-BCCE-9808147FB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2" r="27508"/>
          <a:stretch/>
        </p:blipFill>
        <p:spPr>
          <a:xfrm>
            <a:off x="6025925" y="-50118"/>
            <a:ext cx="6172198" cy="6857999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14" name="Content Placeholder 1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Awareness of term deposit subscription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Promote home loans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Promote personal  loans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Promote credit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Promote other products and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5B4AB-AA43-4C2B-9465-62B1986A6F96}"/>
              </a:ext>
            </a:extLst>
          </p:cNvPr>
          <p:cNvSpPr/>
          <p:nvPr/>
        </p:nvSpPr>
        <p:spPr>
          <a:xfrm>
            <a:off x="7674" y="1773238"/>
            <a:ext cx="5484812" cy="8382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0B3F3-D40D-420B-9032-E1610B04E383}"/>
              </a:ext>
            </a:extLst>
          </p:cNvPr>
          <p:cNvSpPr txBox="1"/>
          <p:nvPr/>
        </p:nvSpPr>
        <p:spPr>
          <a:xfrm>
            <a:off x="235480" y="1919378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Bank Marketing Campaigns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99A2C-E004-4D84-8C4E-200F17D102C2}"/>
              </a:ext>
            </a:extLst>
          </p:cNvPr>
          <p:cNvSpPr/>
          <p:nvPr/>
        </p:nvSpPr>
        <p:spPr>
          <a:xfrm>
            <a:off x="1065212" y="0"/>
            <a:ext cx="2971800" cy="330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B75C30-9132-4394-8999-59D1F6DB9DD7}"/>
              </a:ext>
            </a:extLst>
          </p:cNvPr>
          <p:cNvSpPr/>
          <p:nvPr/>
        </p:nvSpPr>
        <p:spPr>
          <a:xfrm>
            <a:off x="2817812" y="6462620"/>
            <a:ext cx="3208113" cy="40687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Problems</a:t>
            </a:r>
          </a:p>
        </p:txBody>
      </p:sp>
      <p:pic>
        <p:nvPicPr>
          <p:cNvPr id="8" name="Content Placeholder 7" descr="Digital numbers art">
            <a:extLst>
              <a:ext uri="{FF2B5EF4-FFF2-40B4-BE49-F238E27FC236}">
                <a16:creationId xmlns:a16="http://schemas.microsoft.com/office/drawing/2014/main" id="{1F14B559-5F91-4681-BDF9-9DFBC3B0FE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057400"/>
            <a:ext cx="4800600" cy="4343399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A542AE-C7AD-433E-A7A4-13A4D5BF55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 need to obtain profits like other businesses.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 need strategies to get their clients to subscribe to a term deposit account.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 need to enhance their marketing campaigns and use predictions to gain more subscribers.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group of people are most likely to subscribe vs other groups</a:t>
            </a:r>
          </a:p>
        </p:txBody>
      </p:sp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graphicFrame>
        <p:nvGraphicFramePr>
          <p:cNvPr id="5" name="Content Placeholder 4" descr="Vertical Box List showing 3 groups arranged one below the other with bullet points for task descriptions under each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9063751"/>
              </p:ext>
            </p:extLst>
          </p:nvPr>
        </p:nvGraphicFramePr>
        <p:xfrm>
          <a:off x="6551613" y="1984375"/>
          <a:ext cx="48006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3511</TotalTime>
  <Words>185</Words>
  <Application>Microsoft Office PowerPoint</Application>
  <PresentationFormat>Custom</PresentationFormat>
  <Paragraphs>37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Cambria</vt:lpstr>
      <vt:lpstr>Times New Roman</vt:lpstr>
      <vt:lpstr>Currency Symbols 16x9</vt:lpstr>
      <vt:lpstr>Bank Loans Marketing Campaign</vt:lpstr>
      <vt:lpstr>Introduction</vt:lpstr>
      <vt:lpstr>PowerPoint Presentation</vt:lpstr>
      <vt:lpstr>The Problems</vt:lpstr>
      <vt:lpstr>The Problem</vt:lpstr>
      <vt:lpstr>Add a Slide Title - 2</vt:lpstr>
      <vt:lpstr>Add a Slide Title - 3</vt:lpstr>
      <vt:lpstr>PowerPoint Presentation</vt:lpstr>
      <vt:lpstr>Add a Slide Title - 4</vt:lpstr>
      <vt:lpstr>Add a Slide Title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Loans Marketing Campaign</dc:title>
  <dc:creator>Chandra Ash</dc:creator>
  <cp:lastModifiedBy>Chandra Ash</cp:lastModifiedBy>
  <cp:revision>13</cp:revision>
  <dcterms:created xsi:type="dcterms:W3CDTF">2021-07-14T02:23:00Z</dcterms:created>
  <dcterms:modified xsi:type="dcterms:W3CDTF">2021-07-22T07:27:14Z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